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Roboto" panose="02000000000000000000" pitchFamily="2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HED8rhmzfcTaGpJcjwWhUovGe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316" y="7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5"/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1" name="Google Shape;51;p5"/>
            <p:cNvCxnSpPr/>
            <p:nvPr/>
          </p:nvCxnSpPr>
          <p:spPr>
            <a:xfrm>
              <a:off x="-6214" y="66862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52" name="Google Shape;52;p5"/>
            <p:cNvCxnSpPr/>
            <p:nvPr/>
          </p:nvCxnSpPr>
          <p:spPr>
            <a:xfrm>
              <a:off x="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53" name="Google Shape;53;p5"/>
            <p:cNvCxnSpPr/>
            <p:nvPr/>
          </p:nvCxnSpPr>
          <p:spPr>
            <a:xfrm>
              <a:off x="1199325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" name="Google Shape;54;p5"/>
            <p:cNvCxnSpPr/>
            <p:nvPr/>
          </p:nvCxnSpPr>
          <p:spPr>
            <a:xfrm>
              <a:off x="19252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" name="Google Shape;55;p5"/>
            <p:cNvCxnSpPr/>
            <p:nvPr/>
          </p:nvCxnSpPr>
          <p:spPr>
            <a:xfrm>
              <a:off x="117592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56" name="Google Shape;56;p5"/>
            <p:cNvCxnSpPr/>
            <p:nvPr/>
          </p:nvCxnSpPr>
          <p:spPr>
            <a:xfrm>
              <a:off x="215931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57" name="Google Shape;57;p5"/>
            <p:cNvCxnSpPr/>
            <p:nvPr/>
          </p:nvCxnSpPr>
          <p:spPr>
            <a:xfrm>
              <a:off x="314271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58" name="Google Shape;58;p5"/>
            <p:cNvCxnSpPr/>
            <p:nvPr/>
          </p:nvCxnSpPr>
          <p:spPr>
            <a:xfrm>
              <a:off x="412610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59" name="Google Shape;59;p5"/>
            <p:cNvCxnSpPr/>
            <p:nvPr/>
          </p:nvCxnSpPr>
          <p:spPr>
            <a:xfrm>
              <a:off x="510949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60" name="Google Shape;60;p5"/>
            <p:cNvCxnSpPr/>
            <p:nvPr/>
          </p:nvCxnSpPr>
          <p:spPr>
            <a:xfrm>
              <a:off x="609289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61" name="Google Shape;61;p5"/>
            <p:cNvCxnSpPr/>
            <p:nvPr/>
          </p:nvCxnSpPr>
          <p:spPr>
            <a:xfrm>
              <a:off x="70762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62" name="Google Shape;62;p5"/>
            <p:cNvCxnSpPr/>
            <p:nvPr/>
          </p:nvCxnSpPr>
          <p:spPr>
            <a:xfrm>
              <a:off x="805968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63" name="Google Shape;63;p5"/>
            <p:cNvCxnSpPr/>
            <p:nvPr/>
          </p:nvCxnSpPr>
          <p:spPr>
            <a:xfrm>
              <a:off x="904307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64" name="Google Shape;64;p5"/>
            <p:cNvCxnSpPr/>
            <p:nvPr/>
          </p:nvCxnSpPr>
          <p:spPr>
            <a:xfrm>
              <a:off x="1002646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" name="Google Shape;65;p5"/>
            <p:cNvCxnSpPr/>
            <p:nvPr/>
          </p:nvCxnSpPr>
          <p:spPr>
            <a:xfrm>
              <a:off x="1100986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" name="Google Shape;66;p5"/>
            <p:cNvCxnSpPr/>
            <p:nvPr/>
          </p:nvCxnSpPr>
          <p:spPr>
            <a:xfrm>
              <a:off x="121857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0" y="17171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0" y="71459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69" name="Google Shape;69;p5"/>
            <p:cNvCxnSpPr/>
            <p:nvPr/>
          </p:nvCxnSpPr>
          <p:spPr>
            <a:xfrm>
              <a:off x="0" y="1257478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0" name="Google Shape;70;p5"/>
            <p:cNvCxnSpPr/>
            <p:nvPr/>
          </p:nvCxnSpPr>
          <p:spPr>
            <a:xfrm>
              <a:off x="0" y="180035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1" name="Google Shape;71;p5"/>
            <p:cNvCxnSpPr/>
            <p:nvPr/>
          </p:nvCxnSpPr>
          <p:spPr>
            <a:xfrm>
              <a:off x="0" y="234324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2" name="Google Shape;72;p5"/>
            <p:cNvCxnSpPr/>
            <p:nvPr/>
          </p:nvCxnSpPr>
          <p:spPr>
            <a:xfrm>
              <a:off x="0" y="2886121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" name="Google Shape;73;p5"/>
            <p:cNvCxnSpPr/>
            <p:nvPr/>
          </p:nvCxnSpPr>
          <p:spPr>
            <a:xfrm>
              <a:off x="0" y="3429002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" name="Google Shape;74;p5"/>
            <p:cNvCxnSpPr/>
            <p:nvPr/>
          </p:nvCxnSpPr>
          <p:spPr>
            <a:xfrm>
              <a:off x="0" y="39718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" name="Google Shape;75;p5"/>
            <p:cNvCxnSpPr/>
            <p:nvPr/>
          </p:nvCxnSpPr>
          <p:spPr>
            <a:xfrm>
              <a:off x="0" y="4514764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6" name="Google Shape;76;p5"/>
            <p:cNvCxnSpPr/>
            <p:nvPr/>
          </p:nvCxnSpPr>
          <p:spPr>
            <a:xfrm>
              <a:off x="0" y="5057645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7" name="Google Shape;77;p5"/>
            <p:cNvCxnSpPr/>
            <p:nvPr/>
          </p:nvCxnSpPr>
          <p:spPr>
            <a:xfrm>
              <a:off x="0" y="560052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8" name="Google Shape;78;p5"/>
            <p:cNvCxnSpPr/>
            <p:nvPr/>
          </p:nvCxnSpPr>
          <p:spPr>
            <a:xfrm>
              <a:off x="0" y="685799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9" name="Google Shape;79;p5"/>
            <p:cNvCxnSpPr/>
            <p:nvPr/>
          </p:nvCxnSpPr>
          <p:spPr>
            <a:xfrm>
              <a:off x="16613" y="614340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" name="Google Shape;80;p5"/>
            <p:cNvCxnSpPr/>
            <p:nvPr/>
          </p:nvCxnSpPr>
          <p:spPr>
            <a:xfrm>
              <a:off x="684225" y="171716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81" name="Google Shape;81;p5"/>
            <p:cNvCxnSpPr/>
            <p:nvPr/>
          </p:nvCxnSpPr>
          <p:spPr>
            <a:xfrm>
              <a:off x="11508412" y="173267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82" name="Google Shape;82;p5"/>
          <p:cNvSpPr txBox="1">
            <a:spLocks noGrp="1"/>
          </p:cNvSpPr>
          <p:nvPr>
            <p:ph type="ctrTitle"/>
          </p:nvPr>
        </p:nvSpPr>
        <p:spPr>
          <a:xfrm>
            <a:off x="691078" y="722903"/>
            <a:ext cx="10495904" cy="246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1"/>
          </p:nvPr>
        </p:nvSpPr>
        <p:spPr>
          <a:xfrm>
            <a:off x="691078" y="3428997"/>
            <a:ext cx="10495904" cy="2306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5"/>
          <p:cNvSpPr/>
          <p:nvPr/>
        </p:nvSpPr>
        <p:spPr>
          <a:xfrm rot="-81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5"/>
          <p:cNvSpPr txBox="1">
            <a:spLocks noGrp="1"/>
          </p:cNvSpPr>
          <p:nvPr>
            <p:ph type="ftr" idx="11"/>
          </p:nvPr>
        </p:nvSpPr>
        <p:spPr>
          <a:xfrm>
            <a:off x="691078" y="236364"/>
            <a:ext cx="4114800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sldNum" idx="12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7" name="Google Shape;8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63125" y="6040910"/>
            <a:ext cx="2094368" cy="791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342" y="6049686"/>
            <a:ext cx="5185575" cy="640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4"/>
          <p:cNvSpPr txBox="1"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14"/>
          <p:cNvSpPr txBox="1">
            <a:spLocks noGrp="1"/>
          </p:cNvSpPr>
          <p:nvPr>
            <p:ph type="body" idx="1"/>
          </p:nvPr>
        </p:nvSpPr>
        <p:spPr>
          <a:xfrm rot="5400000">
            <a:off x="4071361" y="-1040151"/>
            <a:ext cx="3564436" cy="103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50"/>
              <a:buChar char="▪"/>
              <a:defRPr/>
            </a:lvl1pPr>
            <a:lvl2pPr marL="914400" lvl="1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2pPr>
            <a:lvl3pPr marL="1371600" lvl="2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3pPr>
            <a:lvl4pPr marL="1828800" lvl="3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9" name="Google Shape;279;p14"/>
          <p:cNvSpPr txBox="1">
            <a:spLocks noGrp="1"/>
          </p:cNvSpPr>
          <p:nvPr>
            <p:ph type="ftr" idx="11"/>
          </p:nvPr>
        </p:nvSpPr>
        <p:spPr>
          <a:xfrm>
            <a:off x="691078" y="236364"/>
            <a:ext cx="4114800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4"/>
          <p:cNvSpPr txBox="1">
            <a:spLocks noGrp="1"/>
          </p:cNvSpPr>
          <p:nvPr>
            <p:ph type="sldNum" idx="12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1" name="Google Shape;28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63125" y="6040910"/>
            <a:ext cx="2094368" cy="791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圖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077" y="5888311"/>
            <a:ext cx="5243997" cy="933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15"/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84" name="Google Shape;284;p15"/>
            <p:cNvCxnSpPr/>
            <p:nvPr/>
          </p:nvCxnSpPr>
          <p:spPr>
            <a:xfrm>
              <a:off x="-6214" y="66862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5" name="Google Shape;285;p15"/>
            <p:cNvCxnSpPr/>
            <p:nvPr/>
          </p:nvCxnSpPr>
          <p:spPr>
            <a:xfrm>
              <a:off x="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6" name="Google Shape;286;p15"/>
            <p:cNvCxnSpPr/>
            <p:nvPr/>
          </p:nvCxnSpPr>
          <p:spPr>
            <a:xfrm>
              <a:off x="1199325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7" name="Google Shape;287;p15"/>
            <p:cNvCxnSpPr/>
            <p:nvPr/>
          </p:nvCxnSpPr>
          <p:spPr>
            <a:xfrm>
              <a:off x="19252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8" name="Google Shape;288;p15"/>
            <p:cNvCxnSpPr/>
            <p:nvPr/>
          </p:nvCxnSpPr>
          <p:spPr>
            <a:xfrm>
              <a:off x="117592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9" name="Google Shape;289;p15"/>
            <p:cNvCxnSpPr/>
            <p:nvPr/>
          </p:nvCxnSpPr>
          <p:spPr>
            <a:xfrm>
              <a:off x="215931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0" name="Google Shape;290;p15"/>
            <p:cNvCxnSpPr/>
            <p:nvPr/>
          </p:nvCxnSpPr>
          <p:spPr>
            <a:xfrm>
              <a:off x="314271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1" name="Google Shape;291;p15"/>
            <p:cNvCxnSpPr/>
            <p:nvPr/>
          </p:nvCxnSpPr>
          <p:spPr>
            <a:xfrm>
              <a:off x="412610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2" name="Google Shape;292;p15"/>
            <p:cNvCxnSpPr/>
            <p:nvPr/>
          </p:nvCxnSpPr>
          <p:spPr>
            <a:xfrm>
              <a:off x="510949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3" name="Google Shape;293;p15"/>
            <p:cNvCxnSpPr/>
            <p:nvPr/>
          </p:nvCxnSpPr>
          <p:spPr>
            <a:xfrm>
              <a:off x="609289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4" name="Google Shape;294;p15"/>
            <p:cNvCxnSpPr/>
            <p:nvPr/>
          </p:nvCxnSpPr>
          <p:spPr>
            <a:xfrm>
              <a:off x="70762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5" name="Google Shape;295;p15"/>
            <p:cNvCxnSpPr/>
            <p:nvPr/>
          </p:nvCxnSpPr>
          <p:spPr>
            <a:xfrm>
              <a:off x="805968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6" name="Google Shape;296;p15"/>
            <p:cNvCxnSpPr/>
            <p:nvPr/>
          </p:nvCxnSpPr>
          <p:spPr>
            <a:xfrm>
              <a:off x="904307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7" name="Google Shape;297;p15"/>
            <p:cNvCxnSpPr/>
            <p:nvPr/>
          </p:nvCxnSpPr>
          <p:spPr>
            <a:xfrm>
              <a:off x="1002646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8" name="Google Shape;298;p15"/>
            <p:cNvCxnSpPr/>
            <p:nvPr/>
          </p:nvCxnSpPr>
          <p:spPr>
            <a:xfrm>
              <a:off x="1100986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9" name="Google Shape;299;p15"/>
            <p:cNvCxnSpPr/>
            <p:nvPr/>
          </p:nvCxnSpPr>
          <p:spPr>
            <a:xfrm>
              <a:off x="121857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0" name="Google Shape;300;p15"/>
            <p:cNvCxnSpPr/>
            <p:nvPr/>
          </p:nvCxnSpPr>
          <p:spPr>
            <a:xfrm>
              <a:off x="0" y="17171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1" name="Google Shape;301;p15"/>
            <p:cNvCxnSpPr/>
            <p:nvPr/>
          </p:nvCxnSpPr>
          <p:spPr>
            <a:xfrm>
              <a:off x="0" y="71459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2" name="Google Shape;302;p15"/>
            <p:cNvCxnSpPr/>
            <p:nvPr/>
          </p:nvCxnSpPr>
          <p:spPr>
            <a:xfrm>
              <a:off x="0" y="1257478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3" name="Google Shape;303;p15"/>
            <p:cNvCxnSpPr/>
            <p:nvPr/>
          </p:nvCxnSpPr>
          <p:spPr>
            <a:xfrm>
              <a:off x="0" y="180035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4" name="Google Shape;304;p15"/>
            <p:cNvCxnSpPr/>
            <p:nvPr/>
          </p:nvCxnSpPr>
          <p:spPr>
            <a:xfrm>
              <a:off x="0" y="234324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5" name="Google Shape;305;p15"/>
            <p:cNvCxnSpPr/>
            <p:nvPr/>
          </p:nvCxnSpPr>
          <p:spPr>
            <a:xfrm>
              <a:off x="0" y="2886121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6" name="Google Shape;306;p15"/>
            <p:cNvCxnSpPr/>
            <p:nvPr/>
          </p:nvCxnSpPr>
          <p:spPr>
            <a:xfrm>
              <a:off x="0" y="3429002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7" name="Google Shape;307;p15"/>
            <p:cNvCxnSpPr/>
            <p:nvPr/>
          </p:nvCxnSpPr>
          <p:spPr>
            <a:xfrm>
              <a:off x="0" y="39718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8" name="Google Shape;308;p15"/>
            <p:cNvCxnSpPr/>
            <p:nvPr/>
          </p:nvCxnSpPr>
          <p:spPr>
            <a:xfrm>
              <a:off x="0" y="4514764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9" name="Google Shape;309;p15"/>
            <p:cNvCxnSpPr/>
            <p:nvPr/>
          </p:nvCxnSpPr>
          <p:spPr>
            <a:xfrm>
              <a:off x="0" y="5057645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0" name="Google Shape;310;p15"/>
            <p:cNvCxnSpPr/>
            <p:nvPr/>
          </p:nvCxnSpPr>
          <p:spPr>
            <a:xfrm>
              <a:off x="0" y="560052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1" name="Google Shape;311;p15"/>
            <p:cNvCxnSpPr/>
            <p:nvPr/>
          </p:nvCxnSpPr>
          <p:spPr>
            <a:xfrm>
              <a:off x="0" y="685799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2" name="Google Shape;312;p15"/>
            <p:cNvCxnSpPr/>
            <p:nvPr/>
          </p:nvCxnSpPr>
          <p:spPr>
            <a:xfrm>
              <a:off x="16613" y="614340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3" name="Google Shape;313;p15"/>
            <p:cNvCxnSpPr/>
            <p:nvPr/>
          </p:nvCxnSpPr>
          <p:spPr>
            <a:xfrm>
              <a:off x="684225" y="171716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4" name="Google Shape;314;p15"/>
            <p:cNvCxnSpPr/>
            <p:nvPr/>
          </p:nvCxnSpPr>
          <p:spPr>
            <a:xfrm>
              <a:off x="11508412" y="173267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15" name="Google Shape;315;p15"/>
          <p:cNvSpPr/>
          <p:nvPr/>
        </p:nvSpPr>
        <p:spPr>
          <a:xfrm rot="-2700000">
            <a:off x="7770390" y="-287370"/>
            <a:ext cx="568289" cy="568289"/>
          </a:xfrm>
          <a:prstGeom prst="rtTriangle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5"/>
          <p:cNvSpPr txBox="1">
            <a:spLocks noGrp="1"/>
          </p:cNvSpPr>
          <p:nvPr>
            <p:ph type="title"/>
          </p:nvPr>
        </p:nvSpPr>
        <p:spPr>
          <a:xfrm rot="5400000">
            <a:off x="6842413" y="1580976"/>
            <a:ext cx="5026597" cy="3295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5"/>
          <p:cNvSpPr txBox="1">
            <a:spLocks noGrp="1"/>
          </p:cNvSpPr>
          <p:nvPr>
            <p:ph type="body" idx="1"/>
          </p:nvPr>
        </p:nvSpPr>
        <p:spPr>
          <a:xfrm rot="5400000">
            <a:off x="1555514" y="-156309"/>
            <a:ext cx="5026597" cy="6770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50"/>
              <a:buChar char="▪"/>
              <a:defRPr/>
            </a:lvl1pPr>
            <a:lvl2pPr marL="914400" lvl="1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2pPr>
            <a:lvl3pPr marL="1371600" lvl="2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3pPr>
            <a:lvl4pPr marL="1828800" lvl="3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8" name="Google Shape;318;p15"/>
          <p:cNvSpPr txBox="1">
            <a:spLocks noGrp="1"/>
          </p:cNvSpPr>
          <p:nvPr>
            <p:ph type="ftr" idx="11"/>
          </p:nvPr>
        </p:nvSpPr>
        <p:spPr>
          <a:xfrm>
            <a:off x="691078" y="236364"/>
            <a:ext cx="4114800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5"/>
          <p:cNvSpPr txBox="1">
            <a:spLocks noGrp="1"/>
          </p:cNvSpPr>
          <p:nvPr>
            <p:ph type="sldNum" idx="12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0" name="Google Shape;32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63125" y="6040910"/>
            <a:ext cx="2094368" cy="791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342" y="6049686"/>
            <a:ext cx="5185575" cy="640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圖片 4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077" y="5888311"/>
            <a:ext cx="5243997" cy="933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6"/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1" name="Google Shape;91;p6"/>
            <p:cNvCxnSpPr/>
            <p:nvPr/>
          </p:nvCxnSpPr>
          <p:spPr>
            <a:xfrm>
              <a:off x="-6214" y="66862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1199325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4" name="Google Shape;94;p6"/>
            <p:cNvCxnSpPr/>
            <p:nvPr/>
          </p:nvCxnSpPr>
          <p:spPr>
            <a:xfrm>
              <a:off x="19252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5" name="Google Shape;95;p6"/>
            <p:cNvCxnSpPr/>
            <p:nvPr/>
          </p:nvCxnSpPr>
          <p:spPr>
            <a:xfrm>
              <a:off x="117592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6" name="Google Shape;96;p6"/>
            <p:cNvCxnSpPr/>
            <p:nvPr/>
          </p:nvCxnSpPr>
          <p:spPr>
            <a:xfrm>
              <a:off x="215931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7" name="Google Shape;97;p6"/>
            <p:cNvCxnSpPr/>
            <p:nvPr/>
          </p:nvCxnSpPr>
          <p:spPr>
            <a:xfrm>
              <a:off x="314271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8" name="Google Shape;98;p6"/>
            <p:cNvCxnSpPr/>
            <p:nvPr/>
          </p:nvCxnSpPr>
          <p:spPr>
            <a:xfrm>
              <a:off x="412610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9" name="Google Shape;99;p6"/>
            <p:cNvCxnSpPr/>
            <p:nvPr/>
          </p:nvCxnSpPr>
          <p:spPr>
            <a:xfrm>
              <a:off x="510949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0" name="Google Shape;100;p6"/>
            <p:cNvCxnSpPr/>
            <p:nvPr/>
          </p:nvCxnSpPr>
          <p:spPr>
            <a:xfrm>
              <a:off x="609289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1" name="Google Shape;101;p6"/>
            <p:cNvCxnSpPr/>
            <p:nvPr/>
          </p:nvCxnSpPr>
          <p:spPr>
            <a:xfrm>
              <a:off x="70762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2" name="Google Shape;102;p6"/>
            <p:cNvCxnSpPr/>
            <p:nvPr/>
          </p:nvCxnSpPr>
          <p:spPr>
            <a:xfrm>
              <a:off x="805968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" name="Google Shape;103;p6"/>
            <p:cNvCxnSpPr/>
            <p:nvPr/>
          </p:nvCxnSpPr>
          <p:spPr>
            <a:xfrm>
              <a:off x="904307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4" name="Google Shape;104;p6"/>
            <p:cNvCxnSpPr/>
            <p:nvPr/>
          </p:nvCxnSpPr>
          <p:spPr>
            <a:xfrm>
              <a:off x="1002646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" name="Google Shape;105;p6"/>
            <p:cNvCxnSpPr/>
            <p:nvPr/>
          </p:nvCxnSpPr>
          <p:spPr>
            <a:xfrm>
              <a:off x="1100986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6" name="Google Shape;106;p6"/>
            <p:cNvCxnSpPr/>
            <p:nvPr/>
          </p:nvCxnSpPr>
          <p:spPr>
            <a:xfrm>
              <a:off x="121857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7" name="Google Shape;107;p6"/>
            <p:cNvCxnSpPr/>
            <p:nvPr/>
          </p:nvCxnSpPr>
          <p:spPr>
            <a:xfrm>
              <a:off x="0" y="17171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8" name="Google Shape;108;p6"/>
            <p:cNvCxnSpPr/>
            <p:nvPr/>
          </p:nvCxnSpPr>
          <p:spPr>
            <a:xfrm>
              <a:off x="0" y="71459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9" name="Google Shape;109;p6"/>
            <p:cNvCxnSpPr/>
            <p:nvPr/>
          </p:nvCxnSpPr>
          <p:spPr>
            <a:xfrm>
              <a:off x="0" y="1257478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0" name="Google Shape;110;p6"/>
            <p:cNvCxnSpPr/>
            <p:nvPr/>
          </p:nvCxnSpPr>
          <p:spPr>
            <a:xfrm>
              <a:off x="0" y="180035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1" name="Google Shape;111;p6"/>
            <p:cNvCxnSpPr/>
            <p:nvPr/>
          </p:nvCxnSpPr>
          <p:spPr>
            <a:xfrm>
              <a:off x="0" y="234324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2" name="Google Shape;112;p6"/>
            <p:cNvCxnSpPr/>
            <p:nvPr/>
          </p:nvCxnSpPr>
          <p:spPr>
            <a:xfrm>
              <a:off x="0" y="2886121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" name="Google Shape;113;p6"/>
            <p:cNvCxnSpPr/>
            <p:nvPr/>
          </p:nvCxnSpPr>
          <p:spPr>
            <a:xfrm>
              <a:off x="0" y="3429002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4" name="Google Shape;114;p6"/>
            <p:cNvCxnSpPr/>
            <p:nvPr/>
          </p:nvCxnSpPr>
          <p:spPr>
            <a:xfrm>
              <a:off x="0" y="39718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5" name="Google Shape;115;p6"/>
            <p:cNvCxnSpPr/>
            <p:nvPr/>
          </p:nvCxnSpPr>
          <p:spPr>
            <a:xfrm>
              <a:off x="0" y="4514764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6" name="Google Shape;116;p6"/>
            <p:cNvCxnSpPr/>
            <p:nvPr/>
          </p:nvCxnSpPr>
          <p:spPr>
            <a:xfrm>
              <a:off x="0" y="5057645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7" name="Google Shape;117;p6"/>
            <p:cNvCxnSpPr/>
            <p:nvPr/>
          </p:nvCxnSpPr>
          <p:spPr>
            <a:xfrm>
              <a:off x="0" y="560052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8" name="Google Shape;118;p6"/>
            <p:cNvCxnSpPr/>
            <p:nvPr/>
          </p:nvCxnSpPr>
          <p:spPr>
            <a:xfrm>
              <a:off x="0" y="685799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9" name="Google Shape;119;p6"/>
            <p:cNvCxnSpPr/>
            <p:nvPr/>
          </p:nvCxnSpPr>
          <p:spPr>
            <a:xfrm>
              <a:off x="16613" y="614340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0" name="Google Shape;120;p6"/>
            <p:cNvCxnSpPr/>
            <p:nvPr/>
          </p:nvCxnSpPr>
          <p:spPr>
            <a:xfrm>
              <a:off x="684225" y="171716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" name="Google Shape;121;p6"/>
            <p:cNvCxnSpPr/>
            <p:nvPr/>
          </p:nvCxnSpPr>
          <p:spPr>
            <a:xfrm>
              <a:off x="11508412" y="173267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22" name="Google Shape;122;p6"/>
          <p:cNvSpPr txBox="1">
            <a:spLocks noGrp="1"/>
          </p:cNvSpPr>
          <p:nvPr>
            <p:ph type="ftr" idx="11"/>
          </p:nvPr>
        </p:nvSpPr>
        <p:spPr>
          <a:xfrm>
            <a:off x="691078" y="236364"/>
            <a:ext cx="4114800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6"/>
          <p:cNvSpPr txBox="1">
            <a:spLocks noGrp="1"/>
          </p:cNvSpPr>
          <p:nvPr>
            <p:ph type="sldNum" idx="12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4" name="Google Shape;12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63125" y="6040910"/>
            <a:ext cx="2094368" cy="791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342" y="6049686"/>
            <a:ext cx="5185575" cy="640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圖片 3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077" y="5888311"/>
            <a:ext cx="5243997" cy="933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>
            <a:spLocks noGrp="1"/>
          </p:cNvSpPr>
          <p:nvPr>
            <p:ph type="title"/>
          </p:nvPr>
        </p:nvSpPr>
        <p:spPr>
          <a:xfrm>
            <a:off x="691078" y="722903"/>
            <a:ext cx="10312571" cy="135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7"/>
          <p:cNvSpPr txBox="1">
            <a:spLocks noGrp="1"/>
          </p:cNvSpPr>
          <p:nvPr>
            <p:ph type="body" idx="1"/>
          </p:nvPr>
        </p:nvSpPr>
        <p:spPr>
          <a:xfrm>
            <a:off x="691078" y="2345843"/>
            <a:ext cx="5009584" cy="3274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50"/>
              <a:buChar char="▪"/>
              <a:defRPr/>
            </a:lvl1pPr>
            <a:lvl2pPr marL="914400" lvl="1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2pPr>
            <a:lvl3pPr marL="1371600" lvl="2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3pPr>
            <a:lvl4pPr marL="1828800" lvl="3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7"/>
          <p:cNvSpPr txBox="1">
            <a:spLocks noGrp="1"/>
          </p:cNvSpPr>
          <p:nvPr>
            <p:ph type="body" idx="2"/>
          </p:nvPr>
        </p:nvSpPr>
        <p:spPr>
          <a:xfrm>
            <a:off x="5935075" y="2345843"/>
            <a:ext cx="5068574" cy="3274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50"/>
              <a:buChar char="▪"/>
              <a:defRPr/>
            </a:lvl1pPr>
            <a:lvl2pPr marL="914400" lvl="1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2pPr>
            <a:lvl3pPr marL="1371600" lvl="2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3pPr>
            <a:lvl4pPr marL="1828800" lvl="3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7"/>
          <p:cNvSpPr txBox="1">
            <a:spLocks noGrp="1"/>
          </p:cNvSpPr>
          <p:nvPr>
            <p:ph type="ftr" idx="11"/>
          </p:nvPr>
        </p:nvSpPr>
        <p:spPr>
          <a:xfrm>
            <a:off x="691078" y="236364"/>
            <a:ext cx="4114800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7"/>
          <p:cNvSpPr txBox="1">
            <a:spLocks noGrp="1"/>
          </p:cNvSpPr>
          <p:nvPr>
            <p:ph type="sldNum" idx="12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77" y="5888311"/>
            <a:ext cx="5243997" cy="933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"/>
          <p:cNvSpPr txBox="1"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8"/>
          <p:cNvSpPr txBox="1">
            <a:spLocks noGrp="1"/>
          </p:cNvSpPr>
          <p:nvPr>
            <p:ph type="body" idx="1"/>
          </p:nvPr>
        </p:nvSpPr>
        <p:spPr>
          <a:xfrm>
            <a:off x="691079" y="2340131"/>
            <a:ext cx="10325000" cy="356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50"/>
              <a:buChar char="▪"/>
              <a:defRPr/>
            </a:lvl1pPr>
            <a:lvl2pPr marL="914400" lvl="1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2pPr>
            <a:lvl3pPr marL="1371600" lvl="2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3pPr>
            <a:lvl4pPr marL="1828800" lvl="3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ftr" idx="11"/>
          </p:nvPr>
        </p:nvSpPr>
        <p:spPr>
          <a:xfrm>
            <a:off x="691078" y="236364"/>
            <a:ext cx="4114800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"/>
          <p:cNvSpPr txBox="1">
            <a:spLocks noGrp="1"/>
          </p:cNvSpPr>
          <p:nvPr>
            <p:ph type="sldNum" idx="12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8" name="Google Shape;13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63125" y="6040910"/>
            <a:ext cx="2094368" cy="791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342" y="6049686"/>
            <a:ext cx="5185575" cy="640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077" y="5888311"/>
            <a:ext cx="5243997" cy="933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9"/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42" name="Google Shape;142;p9"/>
            <p:cNvCxnSpPr/>
            <p:nvPr/>
          </p:nvCxnSpPr>
          <p:spPr>
            <a:xfrm>
              <a:off x="-6214" y="66862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3" name="Google Shape;143;p9"/>
            <p:cNvCxnSpPr/>
            <p:nvPr/>
          </p:nvCxnSpPr>
          <p:spPr>
            <a:xfrm>
              <a:off x="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4" name="Google Shape;144;p9"/>
            <p:cNvCxnSpPr/>
            <p:nvPr/>
          </p:nvCxnSpPr>
          <p:spPr>
            <a:xfrm>
              <a:off x="1199325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5" name="Google Shape;145;p9"/>
            <p:cNvCxnSpPr/>
            <p:nvPr/>
          </p:nvCxnSpPr>
          <p:spPr>
            <a:xfrm>
              <a:off x="19252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6" name="Google Shape;146;p9"/>
            <p:cNvCxnSpPr/>
            <p:nvPr/>
          </p:nvCxnSpPr>
          <p:spPr>
            <a:xfrm>
              <a:off x="117592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7" name="Google Shape;147;p9"/>
            <p:cNvCxnSpPr/>
            <p:nvPr/>
          </p:nvCxnSpPr>
          <p:spPr>
            <a:xfrm>
              <a:off x="215931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8" name="Google Shape;148;p9"/>
            <p:cNvCxnSpPr/>
            <p:nvPr/>
          </p:nvCxnSpPr>
          <p:spPr>
            <a:xfrm>
              <a:off x="314271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9" name="Google Shape;149;p9"/>
            <p:cNvCxnSpPr/>
            <p:nvPr/>
          </p:nvCxnSpPr>
          <p:spPr>
            <a:xfrm>
              <a:off x="412610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0" name="Google Shape;150;p9"/>
            <p:cNvCxnSpPr/>
            <p:nvPr/>
          </p:nvCxnSpPr>
          <p:spPr>
            <a:xfrm>
              <a:off x="510949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1" name="Google Shape;151;p9"/>
            <p:cNvCxnSpPr/>
            <p:nvPr/>
          </p:nvCxnSpPr>
          <p:spPr>
            <a:xfrm>
              <a:off x="609289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2" name="Google Shape;152;p9"/>
            <p:cNvCxnSpPr/>
            <p:nvPr/>
          </p:nvCxnSpPr>
          <p:spPr>
            <a:xfrm>
              <a:off x="70762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3" name="Google Shape;153;p9"/>
            <p:cNvCxnSpPr/>
            <p:nvPr/>
          </p:nvCxnSpPr>
          <p:spPr>
            <a:xfrm>
              <a:off x="805968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4" name="Google Shape;154;p9"/>
            <p:cNvCxnSpPr/>
            <p:nvPr/>
          </p:nvCxnSpPr>
          <p:spPr>
            <a:xfrm>
              <a:off x="904307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5" name="Google Shape;155;p9"/>
            <p:cNvCxnSpPr/>
            <p:nvPr/>
          </p:nvCxnSpPr>
          <p:spPr>
            <a:xfrm>
              <a:off x="1002646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6" name="Google Shape;156;p9"/>
            <p:cNvCxnSpPr/>
            <p:nvPr/>
          </p:nvCxnSpPr>
          <p:spPr>
            <a:xfrm>
              <a:off x="1100986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7" name="Google Shape;157;p9"/>
            <p:cNvCxnSpPr/>
            <p:nvPr/>
          </p:nvCxnSpPr>
          <p:spPr>
            <a:xfrm>
              <a:off x="121857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8" name="Google Shape;158;p9"/>
            <p:cNvCxnSpPr/>
            <p:nvPr/>
          </p:nvCxnSpPr>
          <p:spPr>
            <a:xfrm>
              <a:off x="0" y="17171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9" name="Google Shape;159;p9"/>
            <p:cNvCxnSpPr/>
            <p:nvPr/>
          </p:nvCxnSpPr>
          <p:spPr>
            <a:xfrm>
              <a:off x="0" y="71459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0" name="Google Shape;160;p9"/>
            <p:cNvCxnSpPr/>
            <p:nvPr/>
          </p:nvCxnSpPr>
          <p:spPr>
            <a:xfrm>
              <a:off x="0" y="1257478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1" name="Google Shape;161;p9"/>
            <p:cNvCxnSpPr/>
            <p:nvPr/>
          </p:nvCxnSpPr>
          <p:spPr>
            <a:xfrm>
              <a:off x="0" y="180035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2" name="Google Shape;162;p9"/>
            <p:cNvCxnSpPr/>
            <p:nvPr/>
          </p:nvCxnSpPr>
          <p:spPr>
            <a:xfrm>
              <a:off x="0" y="234324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3" name="Google Shape;163;p9"/>
            <p:cNvCxnSpPr/>
            <p:nvPr/>
          </p:nvCxnSpPr>
          <p:spPr>
            <a:xfrm>
              <a:off x="0" y="2886121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4" name="Google Shape;164;p9"/>
            <p:cNvCxnSpPr/>
            <p:nvPr/>
          </p:nvCxnSpPr>
          <p:spPr>
            <a:xfrm>
              <a:off x="0" y="3429002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5" name="Google Shape;165;p9"/>
            <p:cNvCxnSpPr/>
            <p:nvPr/>
          </p:nvCxnSpPr>
          <p:spPr>
            <a:xfrm>
              <a:off x="0" y="39718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6" name="Google Shape;166;p9"/>
            <p:cNvCxnSpPr/>
            <p:nvPr/>
          </p:nvCxnSpPr>
          <p:spPr>
            <a:xfrm>
              <a:off x="0" y="4514764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7" name="Google Shape;167;p9"/>
            <p:cNvCxnSpPr/>
            <p:nvPr/>
          </p:nvCxnSpPr>
          <p:spPr>
            <a:xfrm>
              <a:off x="0" y="5057645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8" name="Google Shape;168;p9"/>
            <p:cNvCxnSpPr/>
            <p:nvPr/>
          </p:nvCxnSpPr>
          <p:spPr>
            <a:xfrm>
              <a:off x="0" y="560052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9" name="Google Shape;169;p9"/>
            <p:cNvCxnSpPr/>
            <p:nvPr/>
          </p:nvCxnSpPr>
          <p:spPr>
            <a:xfrm>
              <a:off x="0" y="685799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0" name="Google Shape;170;p9"/>
            <p:cNvCxnSpPr/>
            <p:nvPr/>
          </p:nvCxnSpPr>
          <p:spPr>
            <a:xfrm>
              <a:off x="16613" y="614340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1" name="Google Shape;171;p9"/>
            <p:cNvCxnSpPr/>
            <p:nvPr/>
          </p:nvCxnSpPr>
          <p:spPr>
            <a:xfrm>
              <a:off x="684225" y="171716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2" name="Google Shape;172;p9"/>
            <p:cNvCxnSpPr/>
            <p:nvPr/>
          </p:nvCxnSpPr>
          <p:spPr>
            <a:xfrm>
              <a:off x="11508412" y="173267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73" name="Google Shape;173;p9"/>
          <p:cNvSpPr txBox="1">
            <a:spLocks noGrp="1"/>
          </p:cNvSpPr>
          <p:nvPr>
            <p:ph type="title"/>
          </p:nvPr>
        </p:nvSpPr>
        <p:spPr>
          <a:xfrm>
            <a:off x="691078" y="718115"/>
            <a:ext cx="10312571" cy="2781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9"/>
          <p:cNvSpPr txBox="1">
            <a:spLocks noGrp="1"/>
          </p:cNvSpPr>
          <p:nvPr>
            <p:ph type="body" idx="1"/>
          </p:nvPr>
        </p:nvSpPr>
        <p:spPr>
          <a:xfrm>
            <a:off x="691078" y="3753350"/>
            <a:ext cx="10312571" cy="199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9"/>
          <p:cNvSpPr/>
          <p:nvPr/>
        </p:nvSpPr>
        <p:spPr>
          <a:xfrm rot="-81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9"/>
          <p:cNvSpPr txBox="1">
            <a:spLocks noGrp="1"/>
          </p:cNvSpPr>
          <p:nvPr>
            <p:ph type="ftr" idx="11"/>
          </p:nvPr>
        </p:nvSpPr>
        <p:spPr>
          <a:xfrm>
            <a:off x="691078" y="236364"/>
            <a:ext cx="4114800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9"/>
          <p:cNvSpPr txBox="1">
            <a:spLocks noGrp="1"/>
          </p:cNvSpPr>
          <p:nvPr>
            <p:ph type="sldNum" idx="12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8" name="Google Shape;17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63125" y="6040910"/>
            <a:ext cx="2094368" cy="791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342" y="6049686"/>
            <a:ext cx="5185575" cy="640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圖片 4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077" y="5888311"/>
            <a:ext cx="5243997" cy="933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"/>
          <p:cNvSpPr txBox="1">
            <a:spLocks noGrp="1"/>
          </p:cNvSpPr>
          <p:nvPr>
            <p:ph type="title"/>
          </p:nvPr>
        </p:nvSpPr>
        <p:spPr>
          <a:xfrm>
            <a:off x="691078" y="722900"/>
            <a:ext cx="10320062" cy="1407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0"/>
          <p:cNvSpPr txBox="1">
            <a:spLocks noGrp="1"/>
          </p:cNvSpPr>
          <p:nvPr>
            <p:ph type="body" idx="1"/>
          </p:nvPr>
        </p:nvSpPr>
        <p:spPr>
          <a:xfrm>
            <a:off x="691078" y="2331481"/>
            <a:ext cx="4963444" cy="540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400" b="0" i="1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3" name="Google Shape;183;p10"/>
          <p:cNvSpPr txBox="1">
            <a:spLocks noGrp="1"/>
          </p:cNvSpPr>
          <p:nvPr>
            <p:ph type="body" idx="2"/>
          </p:nvPr>
        </p:nvSpPr>
        <p:spPr>
          <a:xfrm>
            <a:off x="691078" y="2954564"/>
            <a:ext cx="4963444" cy="279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50"/>
              <a:buChar char="▪"/>
              <a:defRPr/>
            </a:lvl1pPr>
            <a:lvl2pPr marL="914400" lvl="1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2pPr>
            <a:lvl3pPr marL="1371600" lvl="2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3pPr>
            <a:lvl4pPr marL="1828800" lvl="3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10"/>
          <p:cNvSpPr txBox="1">
            <a:spLocks noGrp="1"/>
          </p:cNvSpPr>
          <p:nvPr>
            <p:ph type="body" idx="3"/>
          </p:nvPr>
        </p:nvSpPr>
        <p:spPr>
          <a:xfrm>
            <a:off x="6103351" y="2331481"/>
            <a:ext cx="4900298" cy="540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400" b="0" i="1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5" name="Google Shape;185;p10"/>
          <p:cNvSpPr txBox="1">
            <a:spLocks noGrp="1"/>
          </p:cNvSpPr>
          <p:nvPr>
            <p:ph type="body" idx="4"/>
          </p:nvPr>
        </p:nvSpPr>
        <p:spPr>
          <a:xfrm>
            <a:off x="6103351" y="2954564"/>
            <a:ext cx="4900298" cy="279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50"/>
              <a:buChar char="▪"/>
              <a:defRPr/>
            </a:lvl1pPr>
            <a:lvl2pPr marL="914400" lvl="1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2pPr>
            <a:lvl3pPr marL="1371600" lvl="2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3pPr>
            <a:lvl4pPr marL="1828800" lvl="3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10"/>
          <p:cNvSpPr txBox="1">
            <a:spLocks noGrp="1"/>
          </p:cNvSpPr>
          <p:nvPr>
            <p:ph type="ftr" idx="11"/>
          </p:nvPr>
        </p:nvSpPr>
        <p:spPr>
          <a:xfrm>
            <a:off x="691078" y="236364"/>
            <a:ext cx="4114800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0"/>
          <p:cNvSpPr txBox="1">
            <a:spLocks noGrp="1"/>
          </p:cNvSpPr>
          <p:nvPr>
            <p:ph type="sldNum" idx="12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8" name="Google Shape;18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7342" y="6049686"/>
            <a:ext cx="5185575" cy="640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圖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077" y="5888311"/>
            <a:ext cx="5243997" cy="933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 txBox="1">
            <a:spLocks noGrp="1"/>
          </p:cNvSpPr>
          <p:nvPr>
            <p:ph type="title"/>
          </p:nvPr>
        </p:nvSpPr>
        <p:spPr>
          <a:xfrm>
            <a:off x="691078" y="722903"/>
            <a:ext cx="10501177" cy="1401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1"/>
          <p:cNvSpPr txBox="1">
            <a:spLocks noGrp="1"/>
          </p:cNvSpPr>
          <p:nvPr>
            <p:ph type="ftr" idx="11"/>
          </p:nvPr>
        </p:nvSpPr>
        <p:spPr>
          <a:xfrm>
            <a:off x="691078" y="236364"/>
            <a:ext cx="4114800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1"/>
          <p:cNvSpPr txBox="1">
            <a:spLocks noGrp="1"/>
          </p:cNvSpPr>
          <p:nvPr>
            <p:ph type="sldNum" idx="12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3" name="Google Shape;19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7342" y="6049686"/>
            <a:ext cx="5185575" cy="640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077" y="5888311"/>
            <a:ext cx="5243997" cy="933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"/>
          <p:cNvSpPr/>
          <p:nvPr/>
        </p:nvSpPr>
        <p:spPr>
          <a:xfrm rot="-8100000">
            <a:off x="-281092" y="3144857"/>
            <a:ext cx="568289" cy="568289"/>
          </a:xfrm>
          <a:prstGeom prst="rtTriangle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2"/>
          <p:cNvSpPr txBox="1">
            <a:spLocks noGrp="1"/>
          </p:cNvSpPr>
          <p:nvPr>
            <p:ph type="title"/>
          </p:nvPr>
        </p:nvSpPr>
        <p:spPr>
          <a:xfrm>
            <a:off x="683587" y="713677"/>
            <a:ext cx="4499914" cy="299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2"/>
          <p:cNvSpPr txBox="1">
            <a:spLocks noGrp="1"/>
          </p:cNvSpPr>
          <p:nvPr>
            <p:ph type="body" idx="1"/>
          </p:nvPr>
        </p:nvSpPr>
        <p:spPr>
          <a:xfrm>
            <a:off x="5698672" y="708102"/>
            <a:ext cx="5656716" cy="543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  <a:defRPr sz="3200"/>
            </a:lvl1pPr>
            <a:lvl2pPr marL="914400" lvl="1" indent="-3619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100"/>
              <a:buChar char="▪"/>
              <a:defRPr sz="2800"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2400"/>
            </a:lvl3pPr>
            <a:lvl4pPr marL="1828800" lvl="3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▪"/>
              <a:defRPr sz="2000"/>
            </a:lvl4pPr>
            <a:lvl5pPr marL="2286000" lvl="4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98" name="Google Shape;198;p12"/>
          <p:cNvSpPr txBox="1">
            <a:spLocks noGrp="1"/>
          </p:cNvSpPr>
          <p:nvPr>
            <p:ph type="body" idx="2"/>
          </p:nvPr>
        </p:nvSpPr>
        <p:spPr>
          <a:xfrm>
            <a:off x="683587" y="3976544"/>
            <a:ext cx="4499914" cy="216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4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199" name="Google Shape;199;p12"/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00" name="Google Shape;200;p12"/>
            <p:cNvCxnSpPr/>
            <p:nvPr/>
          </p:nvCxnSpPr>
          <p:spPr>
            <a:xfrm>
              <a:off x="-6214" y="66862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1" name="Google Shape;201;p12"/>
            <p:cNvCxnSpPr/>
            <p:nvPr/>
          </p:nvCxnSpPr>
          <p:spPr>
            <a:xfrm>
              <a:off x="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2" name="Google Shape;202;p12"/>
            <p:cNvCxnSpPr/>
            <p:nvPr/>
          </p:nvCxnSpPr>
          <p:spPr>
            <a:xfrm>
              <a:off x="1199325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3" name="Google Shape;203;p12"/>
            <p:cNvCxnSpPr/>
            <p:nvPr/>
          </p:nvCxnSpPr>
          <p:spPr>
            <a:xfrm>
              <a:off x="19252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4" name="Google Shape;204;p12"/>
            <p:cNvCxnSpPr/>
            <p:nvPr/>
          </p:nvCxnSpPr>
          <p:spPr>
            <a:xfrm>
              <a:off x="117592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5" name="Google Shape;205;p12"/>
            <p:cNvCxnSpPr/>
            <p:nvPr/>
          </p:nvCxnSpPr>
          <p:spPr>
            <a:xfrm>
              <a:off x="215931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6" name="Google Shape;206;p12"/>
            <p:cNvCxnSpPr/>
            <p:nvPr/>
          </p:nvCxnSpPr>
          <p:spPr>
            <a:xfrm>
              <a:off x="314271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7" name="Google Shape;207;p12"/>
            <p:cNvCxnSpPr/>
            <p:nvPr/>
          </p:nvCxnSpPr>
          <p:spPr>
            <a:xfrm>
              <a:off x="412610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8" name="Google Shape;208;p12"/>
            <p:cNvCxnSpPr/>
            <p:nvPr/>
          </p:nvCxnSpPr>
          <p:spPr>
            <a:xfrm>
              <a:off x="510949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9" name="Google Shape;209;p12"/>
            <p:cNvCxnSpPr/>
            <p:nvPr/>
          </p:nvCxnSpPr>
          <p:spPr>
            <a:xfrm>
              <a:off x="609289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0" name="Google Shape;210;p12"/>
            <p:cNvCxnSpPr/>
            <p:nvPr/>
          </p:nvCxnSpPr>
          <p:spPr>
            <a:xfrm>
              <a:off x="70762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1" name="Google Shape;211;p12"/>
            <p:cNvCxnSpPr/>
            <p:nvPr/>
          </p:nvCxnSpPr>
          <p:spPr>
            <a:xfrm>
              <a:off x="805968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2" name="Google Shape;212;p12"/>
            <p:cNvCxnSpPr/>
            <p:nvPr/>
          </p:nvCxnSpPr>
          <p:spPr>
            <a:xfrm>
              <a:off x="904307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3" name="Google Shape;213;p12"/>
            <p:cNvCxnSpPr/>
            <p:nvPr/>
          </p:nvCxnSpPr>
          <p:spPr>
            <a:xfrm>
              <a:off x="1002646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4" name="Google Shape;214;p12"/>
            <p:cNvCxnSpPr/>
            <p:nvPr/>
          </p:nvCxnSpPr>
          <p:spPr>
            <a:xfrm>
              <a:off x="1100986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5" name="Google Shape;215;p12"/>
            <p:cNvCxnSpPr/>
            <p:nvPr/>
          </p:nvCxnSpPr>
          <p:spPr>
            <a:xfrm>
              <a:off x="121857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6" name="Google Shape;216;p12"/>
            <p:cNvCxnSpPr/>
            <p:nvPr/>
          </p:nvCxnSpPr>
          <p:spPr>
            <a:xfrm>
              <a:off x="0" y="17171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7" name="Google Shape;217;p12"/>
            <p:cNvCxnSpPr/>
            <p:nvPr/>
          </p:nvCxnSpPr>
          <p:spPr>
            <a:xfrm>
              <a:off x="0" y="71459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8" name="Google Shape;218;p12"/>
            <p:cNvCxnSpPr/>
            <p:nvPr/>
          </p:nvCxnSpPr>
          <p:spPr>
            <a:xfrm>
              <a:off x="0" y="1257478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9" name="Google Shape;219;p12"/>
            <p:cNvCxnSpPr/>
            <p:nvPr/>
          </p:nvCxnSpPr>
          <p:spPr>
            <a:xfrm>
              <a:off x="0" y="180035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0" name="Google Shape;220;p12"/>
            <p:cNvCxnSpPr/>
            <p:nvPr/>
          </p:nvCxnSpPr>
          <p:spPr>
            <a:xfrm>
              <a:off x="0" y="234324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1" name="Google Shape;221;p12"/>
            <p:cNvCxnSpPr/>
            <p:nvPr/>
          </p:nvCxnSpPr>
          <p:spPr>
            <a:xfrm>
              <a:off x="0" y="2886121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2" name="Google Shape;222;p12"/>
            <p:cNvCxnSpPr/>
            <p:nvPr/>
          </p:nvCxnSpPr>
          <p:spPr>
            <a:xfrm>
              <a:off x="0" y="3429002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3" name="Google Shape;223;p12"/>
            <p:cNvCxnSpPr/>
            <p:nvPr/>
          </p:nvCxnSpPr>
          <p:spPr>
            <a:xfrm>
              <a:off x="0" y="39718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4" name="Google Shape;224;p12"/>
            <p:cNvCxnSpPr/>
            <p:nvPr/>
          </p:nvCxnSpPr>
          <p:spPr>
            <a:xfrm>
              <a:off x="0" y="4514764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5" name="Google Shape;225;p12"/>
            <p:cNvCxnSpPr/>
            <p:nvPr/>
          </p:nvCxnSpPr>
          <p:spPr>
            <a:xfrm>
              <a:off x="0" y="5057645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6" name="Google Shape;226;p12"/>
            <p:cNvCxnSpPr/>
            <p:nvPr/>
          </p:nvCxnSpPr>
          <p:spPr>
            <a:xfrm>
              <a:off x="0" y="560052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7" name="Google Shape;227;p12"/>
            <p:cNvCxnSpPr/>
            <p:nvPr/>
          </p:nvCxnSpPr>
          <p:spPr>
            <a:xfrm>
              <a:off x="0" y="685799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8" name="Google Shape;228;p12"/>
            <p:cNvCxnSpPr/>
            <p:nvPr/>
          </p:nvCxnSpPr>
          <p:spPr>
            <a:xfrm>
              <a:off x="16613" y="614340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9" name="Google Shape;229;p12"/>
            <p:cNvCxnSpPr/>
            <p:nvPr/>
          </p:nvCxnSpPr>
          <p:spPr>
            <a:xfrm>
              <a:off x="684225" y="171716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0" name="Google Shape;230;p12"/>
            <p:cNvCxnSpPr/>
            <p:nvPr/>
          </p:nvCxnSpPr>
          <p:spPr>
            <a:xfrm>
              <a:off x="11508412" y="173267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31" name="Google Shape;231;p12"/>
          <p:cNvSpPr txBox="1">
            <a:spLocks noGrp="1"/>
          </p:cNvSpPr>
          <p:nvPr>
            <p:ph type="ftr" idx="11"/>
          </p:nvPr>
        </p:nvSpPr>
        <p:spPr>
          <a:xfrm>
            <a:off x="691078" y="236364"/>
            <a:ext cx="4114800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2"/>
          <p:cNvSpPr txBox="1">
            <a:spLocks noGrp="1"/>
          </p:cNvSpPr>
          <p:nvPr>
            <p:ph type="sldNum" idx="12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3" name="Google Shape;233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63125" y="6040910"/>
            <a:ext cx="2094368" cy="791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342" y="6049686"/>
            <a:ext cx="5185575" cy="640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圖片 4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077" y="5888311"/>
            <a:ext cx="5243997" cy="933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3"/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37" name="Google Shape;237;p13"/>
            <p:cNvCxnSpPr/>
            <p:nvPr/>
          </p:nvCxnSpPr>
          <p:spPr>
            <a:xfrm>
              <a:off x="-6214" y="66862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8" name="Google Shape;238;p13"/>
            <p:cNvCxnSpPr/>
            <p:nvPr/>
          </p:nvCxnSpPr>
          <p:spPr>
            <a:xfrm>
              <a:off x="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9" name="Google Shape;239;p13"/>
            <p:cNvCxnSpPr/>
            <p:nvPr/>
          </p:nvCxnSpPr>
          <p:spPr>
            <a:xfrm>
              <a:off x="1199325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0" name="Google Shape;240;p13"/>
            <p:cNvCxnSpPr/>
            <p:nvPr/>
          </p:nvCxnSpPr>
          <p:spPr>
            <a:xfrm>
              <a:off x="19252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1" name="Google Shape;241;p13"/>
            <p:cNvCxnSpPr/>
            <p:nvPr/>
          </p:nvCxnSpPr>
          <p:spPr>
            <a:xfrm>
              <a:off x="117592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2" name="Google Shape;242;p13"/>
            <p:cNvCxnSpPr/>
            <p:nvPr/>
          </p:nvCxnSpPr>
          <p:spPr>
            <a:xfrm>
              <a:off x="215931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3" name="Google Shape;243;p13"/>
            <p:cNvCxnSpPr/>
            <p:nvPr/>
          </p:nvCxnSpPr>
          <p:spPr>
            <a:xfrm>
              <a:off x="314271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4" name="Google Shape;244;p13"/>
            <p:cNvCxnSpPr/>
            <p:nvPr/>
          </p:nvCxnSpPr>
          <p:spPr>
            <a:xfrm>
              <a:off x="412610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5" name="Google Shape;245;p13"/>
            <p:cNvCxnSpPr/>
            <p:nvPr/>
          </p:nvCxnSpPr>
          <p:spPr>
            <a:xfrm>
              <a:off x="510949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6" name="Google Shape;246;p13"/>
            <p:cNvCxnSpPr/>
            <p:nvPr/>
          </p:nvCxnSpPr>
          <p:spPr>
            <a:xfrm>
              <a:off x="609289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7" name="Google Shape;247;p13"/>
            <p:cNvCxnSpPr/>
            <p:nvPr/>
          </p:nvCxnSpPr>
          <p:spPr>
            <a:xfrm>
              <a:off x="70762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8" name="Google Shape;248;p13"/>
            <p:cNvCxnSpPr/>
            <p:nvPr/>
          </p:nvCxnSpPr>
          <p:spPr>
            <a:xfrm>
              <a:off x="805968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9" name="Google Shape;249;p13"/>
            <p:cNvCxnSpPr/>
            <p:nvPr/>
          </p:nvCxnSpPr>
          <p:spPr>
            <a:xfrm>
              <a:off x="904307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0" name="Google Shape;250;p13"/>
            <p:cNvCxnSpPr/>
            <p:nvPr/>
          </p:nvCxnSpPr>
          <p:spPr>
            <a:xfrm>
              <a:off x="1002646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1" name="Google Shape;251;p13"/>
            <p:cNvCxnSpPr/>
            <p:nvPr/>
          </p:nvCxnSpPr>
          <p:spPr>
            <a:xfrm>
              <a:off x="1100986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2" name="Google Shape;252;p13"/>
            <p:cNvCxnSpPr/>
            <p:nvPr/>
          </p:nvCxnSpPr>
          <p:spPr>
            <a:xfrm>
              <a:off x="121857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3" name="Google Shape;253;p13"/>
            <p:cNvCxnSpPr/>
            <p:nvPr/>
          </p:nvCxnSpPr>
          <p:spPr>
            <a:xfrm>
              <a:off x="0" y="17171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4" name="Google Shape;254;p13"/>
            <p:cNvCxnSpPr/>
            <p:nvPr/>
          </p:nvCxnSpPr>
          <p:spPr>
            <a:xfrm>
              <a:off x="0" y="71459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5" name="Google Shape;255;p13"/>
            <p:cNvCxnSpPr/>
            <p:nvPr/>
          </p:nvCxnSpPr>
          <p:spPr>
            <a:xfrm>
              <a:off x="0" y="1257478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6" name="Google Shape;256;p13"/>
            <p:cNvCxnSpPr/>
            <p:nvPr/>
          </p:nvCxnSpPr>
          <p:spPr>
            <a:xfrm>
              <a:off x="0" y="180035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7" name="Google Shape;257;p13"/>
            <p:cNvCxnSpPr/>
            <p:nvPr/>
          </p:nvCxnSpPr>
          <p:spPr>
            <a:xfrm>
              <a:off x="0" y="234324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8" name="Google Shape;258;p13"/>
            <p:cNvCxnSpPr/>
            <p:nvPr/>
          </p:nvCxnSpPr>
          <p:spPr>
            <a:xfrm>
              <a:off x="0" y="2886121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9" name="Google Shape;259;p13"/>
            <p:cNvCxnSpPr/>
            <p:nvPr/>
          </p:nvCxnSpPr>
          <p:spPr>
            <a:xfrm>
              <a:off x="0" y="3429002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0" name="Google Shape;260;p13"/>
            <p:cNvCxnSpPr/>
            <p:nvPr/>
          </p:nvCxnSpPr>
          <p:spPr>
            <a:xfrm>
              <a:off x="0" y="39718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1" name="Google Shape;261;p13"/>
            <p:cNvCxnSpPr/>
            <p:nvPr/>
          </p:nvCxnSpPr>
          <p:spPr>
            <a:xfrm>
              <a:off x="0" y="4514764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2" name="Google Shape;262;p13"/>
            <p:cNvCxnSpPr/>
            <p:nvPr/>
          </p:nvCxnSpPr>
          <p:spPr>
            <a:xfrm>
              <a:off x="0" y="5057645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3" name="Google Shape;263;p13"/>
            <p:cNvCxnSpPr/>
            <p:nvPr/>
          </p:nvCxnSpPr>
          <p:spPr>
            <a:xfrm>
              <a:off x="0" y="560052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4" name="Google Shape;264;p13"/>
            <p:cNvCxnSpPr/>
            <p:nvPr/>
          </p:nvCxnSpPr>
          <p:spPr>
            <a:xfrm>
              <a:off x="0" y="685799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5" name="Google Shape;265;p13"/>
            <p:cNvCxnSpPr/>
            <p:nvPr/>
          </p:nvCxnSpPr>
          <p:spPr>
            <a:xfrm>
              <a:off x="16613" y="614340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6" name="Google Shape;266;p13"/>
            <p:cNvCxnSpPr/>
            <p:nvPr/>
          </p:nvCxnSpPr>
          <p:spPr>
            <a:xfrm>
              <a:off x="684225" y="171716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7" name="Google Shape;267;p13"/>
            <p:cNvCxnSpPr/>
            <p:nvPr/>
          </p:nvCxnSpPr>
          <p:spPr>
            <a:xfrm>
              <a:off x="11508412" y="173267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68" name="Google Shape;268;p13"/>
          <p:cNvSpPr txBox="1">
            <a:spLocks noGrp="1"/>
          </p:cNvSpPr>
          <p:nvPr>
            <p:ph type="title"/>
          </p:nvPr>
        </p:nvSpPr>
        <p:spPr>
          <a:xfrm>
            <a:off x="683587" y="713677"/>
            <a:ext cx="4434823" cy="3020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3"/>
          <p:cNvSpPr>
            <a:spLocks noGrp="1"/>
          </p:cNvSpPr>
          <p:nvPr>
            <p:ph type="pic" idx="2"/>
          </p:nvPr>
        </p:nvSpPr>
        <p:spPr>
          <a:xfrm>
            <a:off x="5698672" y="713677"/>
            <a:ext cx="5304977" cy="5430645"/>
          </a:xfrm>
          <a:prstGeom prst="rect">
            <a:avLst/>
          </a:prstGeom>
          <a:noFill/>
          <a:ln>
            <a:noFill/>
          </a:ln>
        </p:spPr>
      </p:sp>
      <p:sp>
        <p:nvSpPr>
          <p:cNvPr id="270" name="Google Shape;270;p13"/>
          <p:cNvSpPr/>
          <p:nvPr/>
        </p:nvSpPr>
        <p:spPr>
          <a:xfrm rot="-8100000">
            <a:off x="-281093" y="3143304"/>
            <a:ext cx="568289" cy="568289"/>
          </a:xfrm>
          <a:prstGeom prst="rtTriangle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3"/>
          <p:cNvSpPr txBox="1">
            <a:spLocks noGrp="1"/>
          </p:cNvSpPr>
          <p:nvPr>
            <p:ph type="body" idx="1"/>
          </p:nvPr>
        </p:nvSpPr>
        <p:spPr>
          <a:xfrm>
            <a:off x="683587" y="3970330"/>
            <a:ext cx="4434823" cy="2173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4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ftr" idx="11"/>
          </p:nvPr>
        </p:nvSpPr>
        <p:spPr>
          <a:xfrm>
            <a:off x="691078" y="236364"/>
            <a:ext cx="4114800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sldNum" idx="12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4" name="Google Shape;27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63125" y="6040910"/>
            <a:ext cx="2094368" cy="791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342" y="6049686"/>
            <a:ext cx="5185575" cy="640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4"/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" name="Google Shape;11;p4"/>
            <p:cNvCxnSpPr/>
            <p:nvPr/>
          </p:nvCxnSpPr>
          <p:spPr>
            <a:xfrm>
              <a:off x="-6214" y="66862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" name="Google Shape;12;p4"/>
            <p:cNvCxnSpPr/>
            <p:nvPr/>
          </p:nvCxnSpPr>
          <p:spPr>
            <a:xfrm>
              <a:off x="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" name="Google Shape;13;p4"/>
            <p:cNvCxnSpPr/>
            <p:nvPr/>
          </p:nvCxnSpPr>
          <p:spPr>
            <a:xfrm>
              <a:off x="1199325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" name="Google Shape;14;p4"/>
            <p:cNvCxnSpPr/>
            <p:nvPr/>
          </p:nvCxnSpPr>
          <p:spPr>
            <a:xfrm>
              <a:off x="19252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" name="Google Shape;15;p4"/>
            <p:cNvCxnSpPr/>
            <p:nvPr/>
          </p:nvCxnSpPr>
          <p:spPr>
            <a:xfrm>
              <a:off x="117592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" name="Google Shape;16;p4"/>
            <p:cNvCxnSpPr/>
            <p:nvPr/>
          </p:nvCxnSpPr>
          <p:spPr>
            <a:xfrm>
              <a:off x="215931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" name="Google Shape;17;p4"/>
            <p:cNvCxnSpPr/>
            <p:nvPr/>
          </p:nvCxnSpPr>
          <p:spPr>
            <a:xfrm>
              <a:off x="314271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" name="Google Shape;18;p4"/>
            <p:cNvCxnSpPr/>
            <p:nvPr/>
          </p:nvCxnSpPr>
          <p:spPr>
            <a:xfrm>
              <a:off x="412610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" name="Google Shape;19;p4"/>
            <p:cNvCxnSpPr/>
            <p:nvPr/>
          </p:nvCxnSpPr>
          <p:spPr>
            <a:xfrm>
              <a:off x="510949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" name="Google Shape;20;p4"/>
            <p:cNvCxnSpPr/>
            <p:nvPr/>
          </p:nvCxnSpPr>
          <p:spPr>
            <a:xfrm>
              <a:off x="609289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" name="Google Shape;21;p4"/>
            <p:cNvCxnSpPr/>
            <p:nvPr/>
          </p:nvCxnSpPr>
          <p:spPr>
            <a:xfrm>
              <a:off x="70762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" name="Google Shape;22;p4"/>
            <p:cNvCxnSpPr/>
            <p:nvPr/>
          </p:nvCxnSpPr>
          <p:spPr>
            <a:xfrm>
              <a:off x="805968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" name="Google Shape;23;p4"/>
            <p:cNvCxnSpPr/>
            <p:nvPr/>
          </p:nvCxnSpPr>
          <p:spPr>
            <a:xfrm>
              <a:off x="904307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" name="Google Shape;24;p4"/>
            <p:cNvCxnSpPr/>
            <p:nvPr/>
          </p:nvCxnSpPr>
          <p:spPr>
            <a:xfrm>
              <a:off x="1002646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" name="Google Shape;25;p4"/>
            <p:cNvCxnSpPr/>
            <p:nvPr/>
          </p:nvCxnSpPr>
          <p:spPr>
            <a:xfrm>
              <a:off x="1100986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" name="Google Shape;26;p4"/>
            <p:cNvCxnSpPr/>
            <p:nvPr/>
          </p:nvCxnSpPr>
          <p:spPr>
            <a:xfrm>
              <a:off x="121857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" name="Google Shape;27;p4"/>
            <p:cNvCxnSpPr/>
            <p:nvPr/>
          </p:nvCxnSpPr>
          <p:spPr>
            <a:xfrm>
              <a:off x="0" y="17171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" name="Google Shape;28;p4"/>
            <p:cNvCxnSpPr/>
            <p:nvPr/>
          </p:nvCxnSpPr>
          <p:spPr>
            <a:xfrm>
              <a:off x="0" y="71459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" name="Google Shape;29;p4"/>
            <p:cNvCxnSpPr/>
            <p:nvPr/>
          </p:nvCxnSpPr>
          <p:spPr>
            <a:xfrm>
              <a:off x="0" y="1257478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" name="Google Shape;30;p4"/>
            <p:cNvCxnSpPr/>
            <p:nvPr/>
          </p:nvCxnSpPr>
          <p:spPr>
            <a:xfrm>
              <a:off x="0" y="180035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" name="Google Shape;31;p4"/>
            <p:cNvCxnSpPr/>
            <p:nvPr/>
          </p:nvCxnSpPr>
          <p:spPr>
            <a:xfrm>
              <a:off x="0" y="234324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" name="Google Shape;32;p4"/>
            <p:cNvCxnSpPr/>
            <p:nvPr/>
          </p:nvCxnSpPr>
          <p:spPr>
            <a:xfrm>
              <a:off x="0" y="2886121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" name="Google Shape;33;p4"/>
            <p:cNvCxnSpPr/>
            <p:nvPr/>
          </p:nvCxnSpPr>
          <p:spPr>
            <a:xfrm>
              <a:off x="0" y="3429002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" name="Google Shape;34;p4"/>
            <p:cNvCxnSpPr/>
            <p:nvPr/>
          </p:nvCxnSpPr>
          <p:spPr>
            <a:xfrm>
              <a:off x="0" y="39718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" name="Google Shape;35;p4"/>
            <p:cNvCxnSpPr/>
            <p:nvPr/>
          </p:nvCxnSpPr>
          <p:spPr>
            <a:xfrm>
              <a:off x="0" y="4514764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" name="Google Shape;36;p4"/>
            <p:cNvCxnSpPr/>
            <p:nvPr/>
          </p:nvCxnSpPr>
          <p:spPr>
            <a:xfrm>
              <a:off x="0" y="5057645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" name="Google Shape;37;p4"/>
            <p:cNvCxnSpPr/>
            <p:nvPr/>
          </p:nvCxnSpPr>
          <p:spPr>
            <a:xfrm>
              <a:off x="0" y="560052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" name="Google Shape;38;p4"/>
            <p:cNvCxnSpPr/>
            <p:nvPr/>
          </p:nvCxnSpPr>
          <p:spPr>
            <a:xfrm>
              <a:off x="0" y="685799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" name="Google Shape;39;p4"/>
            <p:cNvCxnSpPr/>
            <p:nvPr/>
          </p:nvCxnSpPr>
          <p:spPr>
            <a:xfrm>
              <a:off x="16613" y="614340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" name="Google Shape;40;p4"/>
            <p:cNvCxnSpPr/>
            <p:nvPr/>
          </p:nvCxnSpPr>
          <p:spPr>
            <a:xfrm>
              <a:off x="684225" y="171716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" name="Google Shape;41;p4"/>
            <p:cNvCxnSpPr/>
            <p:nvPr/>
          </p:nvCxnSpPr>
          <p:spPr>
            <a:xfrm>
              <a:off x="11508412" y="173267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2" name="Google Shape;42;p4"/>
          <p:cNvSpPr txBox="1"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1"/>
          </p:nvPr>
        </p:nvSpPr>
        <p:spPr>
          <a:xfrm>
            <a:off x="691079" y="2340131"/>
            <a:ext cx="10325000" cy="356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38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183B2"/>
              </a:buClr>
              <a:buSzPts val="15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183B2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183B2"/>
              </a:buClr>
              <a:buSzPts val="12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5275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183B2"/>
              </a:buClr>
              <a:buSzPts val="1050"/>
              <a:buFont typeface="Noto Sans Symbols"/>
              <a:buChar char="▪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5275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7183B2"/>
              </a:buClr>
              <a:buSzPts val="1050"/>
              <a:buFont typeface="Noto Sans Symbols"/>
              <a:buChar char="▪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ftr" idx="11"/>
          </p:nvPr>
        </p:nvSpPr>
        <p:spPr>
          <a:xfrm>
            <a:off x="691078" y="236364"/>
            <a:ext cx="4114800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sldNum" idx="12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Google Shape;46;p4"/>
          <p:cNvSpPr/>
          <p:nvPr/>
        </p:nvSpPr>
        <p:spPr>
          <a:xfrm rot="-81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" name="Google Shape;47;p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463125" y="6040910"/>
            <a:ext cx="2094368" cy="791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17342" y="6049686"/>
            <a:ext cx="5185575" cy="64022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"/>
          <p:cNvSpPr/>
          <p:nvPr/>
        </p:nvSpPr>
        <p:spPr>
          <a:xfrm>
            <a:off x="0" y="-1654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7" name="Google Shape;327;p1"/>
          <p:cNvGrpSpPr/>
          <p:nvPr/>
        </p:nvGrpSpPr>
        <p:grpSpPr>
          <a:xfrm>
            <a:off x="-5486400" y="3001045"/>
            <a:ext cx="10659700" cy="6858000"/>
            <a:chOff x="-6214" y="-1"/>
            <a:chExt cx="12214827" cy="6858000"/>
          </a:xfrm>
        </p:grpSpPr>
        <p:cxnSp>
          <p:nvCxnSpPr>
            <p:cNvPr id="328" name="Google Shape;328;p1"/>
            <p:cNvCxnSpPr/>
            <p:nvPr/>
          </p:nvCxnSpPr>
          <p:spPr>
            <a:xfrm>
              <a:off x="-6214" y="66862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9" name="Google Shape;329;p1"/>
            <p:cNvCxnSpPr/>
            <p:nvPr/>
          </p:nvCxnSpPr>
          <p:spPr>
            <a:xfrm>
              <a:off x="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0" name="Google Shape;330;p1"/>
            <p:cNvCxnSpPr/>
            <p:nvPr/>
          </p:nvCxnSpPr>
          <p:spPr>
            <a:xfrm>
              <a:off x="1199325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1" name="Google Shape;331;p1"/>
            <p:cNvCxnSpPr/>
            <p:nvPr/>
          </p:nvCxnSpPr>
          <p:spPr>
            <a:xfrm>
              <a:off x="19252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2" name="Google Shape;332;p1"/>
            <p:cNvCxnSpPr/>
            <p:nvPr/>
          </p:nvCxnSpPr>
          <p:spPr>
            <a:xfrm>
              <a:off x="117592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3" name="Google Shape;333;p1"/>
            <p:cNvCxnSpPr/>
            <p:nvPr/>
          </p:nvCxnSpPr>
          <p:spPr>
            <a:xfrm>
              <a:off x="215931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4" name="Google Shape;334;p1"/>
            <p:cNvCxnSpPr/>
            <p:nvPr/>
          </p:nvCxnSpPr>
          <p:spPr>
            <a:xfrm>
              <a:off x="314271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5" name="Google Shape;335;p1"/>
            <p:cNvCxnSpPr/>
            <p:nvPr/>
          </p:nvCxnSpPr>
          <p:spPr>
            <a:xfrm>
              <a:off x="412610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6" name="Google Shape;336;p1"/>
            <p:cNvCxnSpPr/>
            <p:nvPr/>
          </p:nvCxnSpPr>
          <p:spPr>
            <a:xfrm>
              <a:off x="510949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7" name="Google Shape;337;p1"/>
            <p:cNvCxnSpPr/>
            <p:nvPr/>
          </p:nvCxnSpPr>
          <p:spPr>
            <a:xfrm>
              <a:off x="609289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8" name="Google Shape;338;p1"/>
            <p:cNvCxnSpPr/>
            <p:nvPr/>
          </p:nvCxnSpPr>
          <p:spPr>
            <a:xfrm>
              <a:off x="70762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9" name="Google Shape;339;p1"/>
            <p:cNvCxnSpPr/>
            <p:nvPr/>
          </p:nvCxnSpPr>
          <p:spPr>
            <a:xfrm>
              <a:off x="805968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0" name="Google Shape;340;p1"/>
            <p:cNvCxnSpPr/>
            <p:nvPr/>
          </p:nvCxnSpPr>
          <p:spPr>
            <a:xfrm>
              <a:off x="904307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1" name="Google Shape;341;p1"/>
            <p:cNvCxnSpPr/>
            <p:nvPr/>
          </p:nvCxnSpPr>
          <p:spPr>
            <a:xfrm>
              <a:off x="1002646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2" name="Google Shape;342;p1"/>
            <p:cNvCxnSpPr/>
            <p:nvPr/>
          </p:nvCxnSpPr>
          <p:spPr>
            <a:xfrm>
              <a:off x="1100986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3" name="Google Shape;343;p1"/>
            <p:cNvCxnSpPr/>
            <p:nvPr/>
          </p:nvCxnSpPr>
          <p:spPr>
            <a:xfrm>
              <a:off x="121857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4" name="Google Shape;344;p1"/>
            <p:cNvCxnSpPr/>
            <p:nvPr/>
          </p:nvCxnSpPr>
          <p:spPr>
            <a:xfrm>
              <a:off x="0" y="17171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5" name="Google Shape;345;p1"/>
            <p:cNvCxnSpPr/>
            <p:nvPr/>
          </p:nvCxnSpPr>
          <p:spPr>
            <a:xfrm>
              <a:off x="0" y="71459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6" name="Google Shape;346;p1"/>
            <p:cNvCxnSpPr/>
            <p:nvPr/>
          </p:nvCxnSpPr>
          <p:spPr>
            <a:xfrm>
              <a:off x="0" y="1257478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7" name="Google Shape;347;p1"/>
            <p:cNvCxnSpPr/>
            <p:nvPr/>
          </p:nvCxnSpPr>
          <p:spPr>
            <a:xfrm>
              <a:off x="0" y="180035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8" name="Google Shape;348;p1"/>
            <p:cNvCxnSpPr/>
            <p:nvPr/>
          </p:nvCxnSpPr>
          <p:spPr>
            <a:xfrm>
              <a:off x="0" y="234324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9" name="Google Shape;349;p1"/>
            <p:cNvCxnSpPr/>
            <p:nvPr/>
          </p:nvCxnSpPr>
          <p:spPr>
            <a:xfrm>
              <a:off x="0" y="2886121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0" name="Google Shape;350;p1"/>
            <p:cNvCxnSpPr/>
            <p:nvPr/>
          </p:nvCxnSpPr>
          <p:spPr>
            <a:xfrm>
              <a:off x="0" y="3429002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1" name="Google Shape;351;p1"/>
            <p:cNvCxnSpPr/>
            <p:nvPr/>
          </p:nvCxnSpPr>
          <p:spPr>
            <a:xfrm>
              <a:off x="0" y="39718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2" name="Google Shape;352;p1"/>
            <p:cNvCxnSpPr/>
            <p:nvPr/>
          </p:nvCxnSpPr>
          <p:spPr>
            <a:xfrm>
              <a:off x="0" y="4514764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3" name="Google Shape;353;p1"/>
            <p:cNvCxnSpPr/>
            <p:nvPr/>
          </p:nvCxnSpPr>
          <p:spPr>
            <a:xfrm>
              <a:off x="0" y="5057645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4" name="Google Shape;354;p1"/>
            <p:cNvCxnSpPr/>
            <p:nvPr/>
          </p:nvCxnSpPr>
          <p:spPr>
            <a:xfrm>
              <a:off x="0" y="560052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5" name="Google Shape;355;p1"/>
            <p:cNvCxnSpPr/>
            <p:nvPr/>
          </p:nvCxnSpPr>
          <p:spPr>
            <a:xfrm>
              <a:off x="0" y="685799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6" name="Google Shape;356;p1"/>
            <p:cNvCxnSpPr/>
            <p:nvPr/>
          </p:nvCxnSpPr>
          <p:spPr>
            <a:xfrm>
              <a:off x="16613" y="614340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7" name="Google Shape;357;p1"/>
            <p:cNvCxnSpPr/>
            <p:nvPr/>
          </p:nvCxnSpPr>
          <p:spPr>
            <a:xfrm>
              <a:off x="684225" y="171716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8" name="Google Shape;358;p1"/>
            <p:cNvCxnSpPr/>
            <p:nvPr/>
          </p:nvCxnSpPr>
          <p:spPr>
            <a:xfrm>
              <a:off x="11508412" y="173267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59" name="Google Shape;359;p1"/>
          <p:cNvSpPr txBox="1">
            <a:spLocks noGrp="1"/>
          </p:cNvSpPr>
          <p:nvPr>
            <p:ph type="ctrTitle"/>
          </p:nvPr>
        </p:nvSpPr>
        <p:spPr>
          <a:xfrm>
            <a:off x="4386486" y="1433300"/>
            <a:ext cx="8215114" cy="21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2760" dirty="0"/>
              <a:t>Machine Learning Analysis of Consumer</a:t>
            </a:r>
            <a:endParaRPr sz="276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2760" dirty="0"/>
              <a:t>Electronics-Enabled Passenger Experience</a:t>
            </a:r>
            <a:endParaRPr sz="276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60"/>
              <a:buFont typeface="Calibri"/>
              <a:buNone/>
            </a:pPr>
            <a:endParaRPr sz="2760" dirty="0"/>
          </a:p>
        </p:txBody>
      </p:sp>
      <p:sp>
        <p:nvSpPr>
          <p:cNvPr id="360" name="Google Shape;360;p1"/>
          <p:cNvSpPr txBox="1">
            <a:spLocks noGrp="1"/>
          </p:cNvSpPr>
          <p:nvPr>
            <p:ph type="subTitle" idx="1"/>
          </p:nvPr>
        </p:nvSpPr>
        <p:spPr>
          <a:xfrm>
            <a:off x="4550284" y="4035977"/>
            <a:ext cx="7044967" cy="22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Presented by: Dr. </a:t>
            </a:r>
            <a:r>
              <a:rPr lang="en-US" dirty="0" err="1"/>
              <a:t>Nour</a:t>
            </a:r>
            <a:r>
              <a:rPr lang="en-US" dirty="0"/>
              <a:t> </a:t>
            </a:r>
            <a:r>
              <a:rPr lang="en-US" dirty="0" err="1"/>
              <a:t>Aburaed</a:t>
            </a:r>
            <a:endParaRPr dirty="0"/>
          </a:p>
          <a:p>
            <a:pPr marL="0" lvl="0" indent="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Assistant Professor</a:t>
            </a:r>
            <a:r>
              <a:rPr lang="en-US" sz="1050" dirty="0">
                <a:solidFill>
                  <a:srgbClr val="42424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- </a:t>
            </a:r>
            <a:r>
              <a:rPr lang="en-US" sz="105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College of Engineering and IT</a:t>
            </a:r>
            <a:endParaRPr sz="105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361" name="Google Shape;361;p1" descr="Network Technology Background"/>
          <p:cNvPicPr preferRelativeResize="0"/>
          <p:nvPr/>
        </p:nvPicPr>
        <p:blipFill rotWithShape="1">
          <a:blip r:embed="rId3">
            <a:alphaModFix/>
          </a:blip>
          <a:srcRect l="42295" r="7973" b="-1"/>
          <a:stretch/>
        </p:blipFill>
        <p:spPr>
          <a:xfrm>
            <a:off x="-35787" y="-30260"/>
            <a:ext cx="3727879" cy="6888259"/>
          </a:xfrm>
          <a:custGeom>
            <a:avLst/>
            <a:gdLst/>
            <a:ahLst/>
            <a:cxnLst/>
            <a:rect l="l" t="t" r="r" b="b"/>
            <a:pathLst>
              <a:path w="6036633" h="6858000" extrusionOk="0">
                <a:moveTo>
                  <a:pt x="0" y="0"/>
                </a:moveTo>
                <a:lnTo>
                  <a:pt x="5782584" y="0"/>
                </a:lnTo>
                <a:lnTo>
                  <a:pt x="5847735" y="280891"/>
                </a:lnTo>
                <a:cubicBezTo>
                  <a:pt x="6512611" y="3337011"/>
                  <a:pt x="5215360" y="3533975"/>
                  <a:pt x="5130974" y="6590095"/>
                </a:cubicBezTo>
                <a:lnTo>
                  <a:pt x="512734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62" name="Google Shape;362;p1"/>
          <p:cNvSpPr/>
          <p:nvPr/>
        </p:nvSpPr>
        <p:spPr>
          <a:xfrm rot="-2700000">
            <a:off x="6297356" y="-287372"/>
            <a:ext cx="568289" cy="568289"/>
          </a:xfrm>
          <a:prstGeom prst="rtTriangle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1185" y="6006320"/>
            <a:ext cx="2242073" cy="84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1838" y="3332"/>
            <a:ext cx="6983413" cy="1349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"/>
          <p:cNvSpPr txBox="1">
            <a:spLocks noGrp="1"/>
          </p:cNvSpPr>
          <p:nvPr>
            <p:ph type="sldNum" idx="12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"/>
          <p:cNvSpPr txBox="1">
            <a:spLocks noGrp="1"/>
          </p:cNvSpPr>
          <p:nvPr>
            <p:ph type="title"/>
          </p:nvPr>
        </p:nvSpPr>
        <p:spPr>
          <a:xfrm>
            <a:off x="691078" y="722903"/>
            <a:ext cx="10312571" cy="135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375" name="Google Shape;375;p3"/>
          <p:cNvSpPr txBox="1">
            <a:spLocks noGrp="1"/>
          </p:cNvSpPr>
          <p:nvPr>
            <p:ph type="body" idx="1"/>
          </p:nvPr>
        </p:nvSpPr>
        <p:spPr>
          <a:xfrm>
            <a:off x="691078" y="2345843"/>
            <a:ext cx="5009584" cy="3274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333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/>
          </a:p>
        </p:txBody>
      </p:sp>
      <p:sp>
        <p:nvSpPr>
          <p:cNvPr id="376" name="Google Shape;376;p3"/>
          <p:cNvSpPr txBox="1">
            <a:spLocks noGrp="1"/>
          </p:cNvSpPr>
          <p:nvPr>
            <p:ph type="body" idx="2"/>
          </p:nvPr>
        </p:nvSpPr>
        <p:spPr>
          <a:xfrm>
            <a:off x="5935075" y="2345843"/>
            <a:ext cx="5068574" cy="3274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333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/>
          </a:p>
        </p:txBody>
      </p:sp>
      <p:sp>
        <p:nvSpPr>
          <p:cNvPr id="377" name="Google Shape;377;p3"/>
          <p:cNvSpPr txBox="1">
            <a:spLocks noGrp="1"/>
          </p:cNvSpPr>
          <p:nvPr>
            <p:ph type="sldNum" idx="12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sineVTI">
  <a:themeElements>
    <a:clrScheme name="AnalogousFromDarkSeedLeftStep">
      <a:dk1>
        <a:srgbClr val="000000"/>
      </a:dk1>
      <a:lt1>
        <a:srgbClr val="FFFFFF"/>
      </a:lt1>
      <a:dk2>
        <a:srgbClr val="1B2130"/>
      </a:dk2>
      <a:lt2>
        <a:srgbClr val="F0F3F1"/>
      </a:lt2>
      <a:accent1>
        <a:srgbClr val="D937B0"/>
      </a:accent1>
      <a:accent2>
        <a:srgbClr val="AC25C7"/>
      </a:accent2>
      <a:accent3>
        <a:srgbClr val="7B37D9"/>
      </a:accent3>
      <a:accent4>
        <a:srgbClr val="3A3ACC"/>
      </a:accent4>
      <a:accent5>
        <a:srgbClr val="377AD9"/>
      </a:accent5>
      <a:accent6>
        <a:srgbClr val="25ACC7"/>
      </a:accent6>
      <a:hlink>
        <a:srgbClr val="3F5FBF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</Words>
  <Application>Microsoft Office PowerPoint</Application>
  <PresentationFormat>寬螢幕</PresentationFormat>
  <Paragraphs>6</Paragraphs>
  <Slides>3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8" baseType="lpstr">
      <vt:lpstr>Calibri</vt:lpstr>
      <vt:lpstr>Roboto</vt:lpstr>
      <vt:lpstr>Noto Sans Symbols</vt:lpstr>
      <vt:lpstr>Arial</vt:lpstr>
      <vt:lpstr>CosineVTI</vt:lpstr>
      <vt:lpstr>Machine Learning Analysis of Consumer Electronics-Enabled Passenger Experience 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Analysis of Consumer Electronics-Enabled Passenger Experience </dc:title>
  <dc:creator>RA AB</dc:creator>
  <cp:lastModifiedBy>Liang-Bi CHEN</cp:lastModifiedBy>
  <cp:revision>2</cp:revision>
  <dcterms:created xsi:type="dcterms:W3CDTF">2022-12-22T12:49:12Z</dcterms:created>
  <dcterms:modified xsi:type="dcterms:W3CDTF">2026-04-21T15:24:56Z</dcterms:modified>
</cp:coreProperties>
</file>